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72072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college students work as volunteers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their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      </a:t>
            </a:r>
            <a:r>
              <a:rPr lang="zh-CN" altLang="en-US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often do some cleaning for the old people and help students with their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80752" y="2539026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omework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54137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考查名词。句意：帮助老人打扫、帮助学生做作业。根据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 students with their”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帮助学生做作业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作业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9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72072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community is not a building or an organization. It is like a big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Members of a community have a sense of trust, safety and caring for each other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6894" y="1674452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amily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4818" y="3237193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考查名词。句意：社区就像一个大家庭。根据语境可知，此处指一个大家庭，因此用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25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1" y="692696"/>
            <a:ext cx="11233249" cy="12371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1386" y="1864529"/>
            <a:ext cx="5767641" cy="7465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609" y="2755555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/>
        </p:nvSpPr>
        <p:spPr bwMode="auto">
          <a:xfrm>
            <a:off x="352283" y="272435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介绍了社区将人们紧密联系在一起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社区的人们互助友爱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就像一个大家庭</a:t>
            </a:r>
            <a:r>
              <a:rPr lang="zh-CN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52283" y="4339019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2800" b="1" kern="1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5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1363"/>
            <a:ext cx="11485848" cy="216982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3000" spc="-27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根据短文意思和首字母提示，写出一个完整正确的单词。</a:t>
            </a:r>
          </a:p>
          <a:p>
            <a:pPr indent="715963" algn="dist" hangingPunct="0">
              <a:spcAft>
                <a:spcPts val="0"/>
              </a:spcAft>
            </a:pP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community connects us with each other. A community is a </a:t>
            </a:r>
            <a:endParaRPr lang="en-US" altLang="zh-CN" sz="3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30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people live, work and play together. 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5004" y="2366132"/>
            <a:ext cx="82747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dirty="0"/>
              <a:t>lace</a:t>
            </a:r>
            <a:endParaRPr lang="zh-CN" altLang="en-US" sz="3000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931003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考查名词。句意：社区是人们共同生活、工作和娱乐的地方。根据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“a... where people live, work and play together”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可知，此处需填一个名词作表语，表示</a:t>
            </a:r>
            <a:r>
              <a:rPr lang="en-US" altLang="zh-CN" sz="3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sz="3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10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just like a school, where </a:t>
            </a:r>
            <a:r>
              <a:rPr lang="en-US" altLang="zh-CN" sz="28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each other to learn. People in a community </a:t>
            </a:r>
            <a:r>
              <a:rPr lang="en-US" altLang="zh-CN" sz="28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another, too.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40964" y="880930"/>
            <a:ext cx="1324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tudents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21570" y="1443511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elp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0609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考查名词复数。句意：这就像一所学校里，学生们互相帮助学习。根据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school, where ... help each other to learn”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可知，空格处指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；根据动词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可知，名词用复数形式。故填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0717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考查动词。句意：社区里的人也会互相帮助。此处表示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社区里的人互相帮助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。根据主语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可知，此处需用动词原形。故填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50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87338"/>
          </a:xfrm>
        </p:spPr>
        <p:txBody>
          <a:bodyPr/>
          <a:lstStyle/>
          <a:p>
            <a:pPr indent="720725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a community have different skills. They often help neighbors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kinds of problems. For example, sometimes people do not feel well. The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nurses will make them feel better. There are also some engineers. They may help people 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broken bicycles or washing machines.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don’t know what to wear to a party or how to design their homes, the artists will give them some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6614" y="1394558"/>
            <a:ext cx="75854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 dirty="0" err="1"/>
              <a:t>olve</a:t>
            </a:r>
            <a:endParaRPr lang="zh-CN" altLang="en-US" sz="2600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66535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考查动词。句意：他们经常帮助邻居解决各种问题。此处表示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解决问题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，因此用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帮助某人做某事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31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87338"/>
          </a:xfrm>
        </p:spPr>
        <p:txBody>
          <a:bodyPr/>
          <a:lstStyle/>
          <a:p>
            <a:pPr indent="720725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a community have different skills. They often help neighbors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kinds of problems. For example, sometimes people do not feel well. The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nurses will make them feel better. There are also some engineers. They may help people 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broken bicycles or washing machines.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don’t know what to wear to a party or how to design their homes, the artists will give them some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947419"/>
            <a:ext cx="10534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 dirty="0" err="1"/>
              <a:t>octors</a:t>
            </a:r>
            <a:endParaRPr lang="zh-CN" altLang="en-US" sz="2600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4818" y="4086037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考查名词复数。句意：医生和护士会让他们感觉好些。根据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“The... and nurses”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医生和护士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11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87338"/>
          </a:xfrm>
        </p:spPr>
        <p:txBody>
          <a:bodyPr/>
          <a:lstStyle/>
          <a:p>
            <a:pPr indent="720725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a community have different skills. They often help neighbors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kinds of problems. For example, sometimes people do not feel well. The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nurses will make them feel better. There are also some engineers. They may help people 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broken bicycles or washing machines.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don’t know what to wear to a party or how to design their homes, the artists will give them some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11503" y="2492896"/>
            <a:ext cx="4443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 dirty="0"/>
              <a:t>ix</a:t>
            </a:r>
            <a:endParaRPr lang="zh-CN" altLang="en-US" sz="2600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60364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考查动词。句意：他们可以帮助人们修理坏掉的自行车或洗衣机。根据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broken bicycles”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修理坏掉的自行车或洗衣机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帮助某人做某事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。因此此处用动词原形。故填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73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87338"/>
          </a:xfrm>
        </p:spPr>
        <p:txBody>
          <a:bodyPr/>
          <a:lstStyle/>
          <a:p>
            <a:pPr indent="720725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a community have different skills. They often help neighbors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kinds of problems. For example, sometimes people do not feel well. The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nurses will make them feel better. There are also some engineers. They may help people 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broken bicycles or washing machines.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don’t know what to wear to a party or how to design their homes, the artists will give them some 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65961" y="3598677"/>
            <a:ext cx="9252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dvice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60364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考查名词。句意：艺术家们会给他们一些建议。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sb some advice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给某人一些建议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是不可数名词</a:t>
            </a:r>
            <a:r>
              <a:rPr lang="zh-CN" altLang="en-US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70" y="5231076"/>
            <a:ext cx="670965" cy="47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90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72072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college students work as volunteers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their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      </a:t>
            </a:r>
            <a:r>
              <a:rPr lang="zh-CN" altLang="en-US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often do some cleaning for the old people and help students with their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86809" y="845338"/>
            <a:ext cx="1074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pare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3184081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考查形容词。句意：有些大学生在业余时间做志愿者。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one’s spare 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在某人的业余时间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4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654</Words>
  <Application>Microsoft Office PowerPoint</Application>
  <PresentationFormat>自定义</PresentationFormat>
  <Paragraphs>42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